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UNIT-5-IMPLICATIONS-OF-THE-ABOVE-HOLISTIC-UNDERSTANDING-OF-HARMONY-ON-PROFESSIONAL-ETHICS-pptx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UNIT-5-IMPLICATIONS-OF-THE-ABOVE-HOLISTIC-UNDERSTANDING-OF-HARMONY-ON-PROFESSIONAL-ETHICS-pptx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UNIT-5-IMPLICATIONS-OF-THE-ABOVE-HOLISTIC-UNDERSTANDING-OF-HARMONY-ON-PROFESSIONAL-ETHICS-pptx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UNIT-5-IMPLICATIONS-OF-THE-ABOVE-HOLISTIC-UNDERSTANDING-OF-HARMONY-ON-PROFESSIONAL-ETHICS-pptx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UNIT-5-IMPLICATIONS-OF-THE-ABOVE-HOLISTIC-UNDERSTANDING-OF-HARMONY-ON-PROFESSIONAL-ETHICS-pptx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UNIT-5-IMPLICATIONS-OF-THE-ABOVE-HOLISTIC-UNDERSTANDING-OF-HARMONY-ON-PROFESSIONAL-ETHICS-pptx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UNIT-5-IMPLICATIONS-OF-THE-ABOVE-HOLISTIC-UNDERSTANDING-OF-HARMONY-ON-PROFESSIONAL-ETHICS-pptx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UNIT-5-IMPLICATIONS-OF-THE-ABOVE-HOLISTIC-UNDERSTANDING-OF-HARMONY-ON-PROFESSIONAL-ETHICS-pptx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UNIT-5-IMPLICATIONS-OF-THE-ABOVE-HOLISTIC-UNDERSTANDING-OF-HARMONY-ON-PROFESSIONAL-ETHICS-pptx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UNIT-5-IMPLICATIONS-OF-THE-ABOVE-HOLISTIC-UNDERSTANDING-OF-HARMONY-ON-PROFESSIONAL-ETHICS-pptx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UNIT-5-IMPLICATIONS-OF-THE-ABOVE-HOLISTIC-UNDERSTANDING-OF-HARMONY-ON-PROFESSIONAL-ETHICS-pptx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UNIT-5-IMPLICATIONS-OF-THE-ABOVE-HOLISTIC-UNDERSTANDING-OF-HARMONY-ON-PROFESSIONAL-ETHICS-pptx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UNIT-5-IMPLICATIONS-OF-THE-ABOVE-HOLISTIC-UNDERSTANDING-OF-HARMONY-ON-PROFESSIONAL-ETHICS-pptx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UNIT-5-IMPLICATIONS-OF-THE-ABOVE-HOLISTIC-UNDERSTANDING-OF-HARMONY-ON-PROFESSIONAL-ETHICS-pptx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UNIT-5-IMPLICATIONS-OF-THE-ABOVE-HOLISTIC-UNDERSTANDING-OF-HARMONY-ON-PROFESSIONAL-ETHICS-pptx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UNIT-5-IMPLICATIONS-OF-THE-ABOVE-HOLISTIC-UNDERSTANDING-OF-HARMONY-ON-PROFESSIONAL-ETHICS-pptx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UNIT-5-IMPLICATIONS-OF-THE-ABOVE-HOLISTIC-UNDERSTANDING-OF-HARMONY-ON-PROFESSIONAL-ETHICS-pptx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UNIT-5-IMPLICATIONS-OF-THE-ABOVE-HOLISTIC-UNDERSTANDING-OF-HARMONY-ON-PROFESSIONAL-ETHICS-pptx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UNIT-5-IMPLICATIONS-OF-THE-ABOVE-HOLISTIC-UNDERSTANDING-OF-HARMONY-ON-PROFESSIONAL-ETHICS-pptx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UNIT-5-IMPLICATIONS-OF-THE-ABOVE-HOLISTIC-UNDERSTANDING-OF-HARMONY-ON-PROFESSIONAL-ETHICS-pptx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UNIT-5-IMPLICATIONS-OF-THE-ABOVE-HOLISTIC-UNDERSTANDING-OF-HARMONY-ON-PROFESSIONAL-ETHICS-pptx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UNIT-5-IMPLICATIONS-OF-THE-ABOVE-HOLISTIC-UNDERSTANDING-OF-HARMONY-ON-PROFESSIONAL-ETHICS-pptx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UNIT-5-IMPLICATIONS-OF-THE-ABOVE-HOLISTIC-UNDERSTANDING-OF-HARMONY-ON-PROFESSIONAL-ETHICS-pptx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UNIT-5-IMPLICATIONS-OF-THE-ABOVE-HOLISTIC-UNDERSTANDING-OF-HARMONY-ON-PROFESSIONAL-ETHICS-pptx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UNIT-5-IMPLICATIONS-OF-THE-ABOVE-HOLISTIC-UNDERSTANDING-OF-HARMONY-ON-PROFESSIONAL-ETHICS-pptx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UNIT-5-IMPLICATIONS-OF-THE-ABOVE-HOLISTIC-UNDERSTANDING-OF-HARMONY-ON-PROFESSIONAL-ETHICS-pptx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UNIT-5-IMPLICATIONS-OF-THE-ABOVE-HOLISTIC-UNDERSTANDING-OF-HARMONY-ON-PROFESSIONAL-ETHICS-pptx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UNIT-5-IMPLICATIONS-OF-THE-ABOVE-HOLISTIC-UNDERSTANDING-OF-HARMONY-ON-PROFESSIONAL-ETHICS-pptx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UNIT-5-IMPLICATIONS-OF-THE-ABOVE-HOLISTIC-UNDERSTANDING-OF-HARMONY-ON-PROFESSIONAL-ETHICS-pptx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UNIT-5-IMPLICATIONS-OF-THE-ABOVE-HOLISTIC-UNDERSTANDING-OF-HARMONY-ON-PROFESSIONAL-ETHICS-pptx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UNIT-5-IMPLICATIONS-OF-THE-ABOVE-HOLISTIC-UNDERSTANDING-OF-HARMONY-ON-PROFESSIONAL-ETHICS-pptx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UNIT-5-IMPLICATIONS-OF-THE-ABOVE-HOLISTIC-UNDERSTANDING-OF-HARMONY-ON-PROFESSIONAL-ETHICS-pptx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UNIT-5-IMPLICATIONS-OF-THE-ABOVE-HOLISTIC-UNDERSTANDING-OF-HARMONY-ON-PROFESSIONAL-ETHICS-pptx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UNIT-5-IMPLICATIONS-OF-THE-ABOVE-HOLISTIC-UNDERSTANDING-OF-HARMONY-ON-PROFESSIONAL-ETHICS-pptx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UNIT-5-IMPLICATIONS-OF-THE-ABOVE-HOLISTIC-UNDERSTANDING-OF-HARMONY-ON-PROFESSIONAL-ETHICS-pptx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UNIT-5-IMPLICATIONS-OF-THE-ABOVE-HOLISTIC-UNDERSTANDING-OF-HARMONY-ON-PROFESSIONAL-ETHICS-pptx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